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王漢宗特黑體" panose="02020500000000000000" charset="-120"/>
      <p:regular r:id="rId7"/>
    </p:embeddedFont>
    <p:embeddedFont>
      <p:font typeface="芫荽" panose="02020500000000000000" charset="-12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57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655288"/>
            <a:ext cx="15735219" cy="138813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00871" y="3799820"/>
            <a:ext cx="12286259" cy="178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7"/>
              </a:lnSpc>
            </a:pPr>
            <a:r>
              <a:rPr lang="en-US" sz="11025">
                <a:solidFill>
                  <a:srgbClr val="2B2B2B"/>
                </a:solidFill>
                <a:latin typeface="王漢宗特黑體"/>
              </a:rPr>
              <a:t>PD2-Final Project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76117" y="5823373"/>
            <a:ext cx="893576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2B2B2B"/>
                </a:solidFill>
                <a:latin typeface="芫荽"/>
                <a:ea typeface="芫荽"/>
              </a:rPr>
              <a:t>組員:蔡丞昕、温品皓、馮品叡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9350"/>
            <a:ext cx="16230600" cy="810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B2B2B"/>
                </a:solidFill>
                <a:ea typeface="芫荽"/>
              </a:rPr>
              <a:t>遊戲發想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ea typeface="芫荽"/>
              </a:rPr>
              <a:t>起初</a:t>
            </a:r>
            <a:r>
              <a:rPr lang="en-US" sz="3999">
                <a:solidFill>
                  <a:srgbClr val="2B2B2B"/>
                </a:solidFill>
                <a:latin typeface="芫荽"/>
                <a:ea typeface="芫荽"/>
              </a:rPr>
              <a:t>我們以製作遊戲作為目標進行篩選，過程中我們想過憤怒鳥、馬力歐、Candy Crush等遊戲。最後我們認為殺戮尖塔的可實現度和難度適中，所以選擇以殺戮尖塔作為期末專題的模型。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B2B2B"/>
              </a:solidFill>
              <a:latin typeface="芫荽"/>
              <a:ea typeface="芫荽"/>
            </a:endParaRPr>
          </a:p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B2B2B"/>
                </a:solidFill>
                <a:ea typeface="芫荽"/>
              </a:rPr>
              <a:t>遊戲介紹</a:t>
            </a:r>
          </a:p>
          <a:p>
            <a:pPr marL="0" lvl="0" indent="0" algn="l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芫荽"/>
                <a:ea typeface="芫荽"/>
              </a:rPr>
              <a:t>殺戮尖塔是一款融合roguelike與排組構築的遊戲，遊戲的目標是由底至上的探索高塔，遊戲的戰鬥系統為回合制。每回合玩家會抽取固定數量的手牌並獲得固定的能量值，每張卡牌在使用時都需要消耗不同的能量值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976357"/>
            <a:ext cx="16230600" cy="420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2B2B2B"/>
                </a:solidFill>
                <a:ea typeface="芫荽"/>
              </a:rPr>
              <a:t>組員間的分工</a:t>
            </a:r>
          </a:p>
          <a:p>
            <a:pPr algn="l">
              <a:lnSpc>
                <a:spcPts val="5904"/>
              </a:lnSpc>
            </a:pPr>
            <a:r>
              <a:rPr lang="en-US" sz="4217">
                <a:solidFill>
                  <a:srgbClr val="2B2B2B"/>
                </a:solidFill>
                <a:latin typeface="芫荽"/>
                <a:ea typeface="芫荽"/>
              </a:rPr>
              <a:t>蔡丞昕:GUI架構、圖示處理、前後端合併</a:t>
            </a:r>
          </a:p>
          <a:p>
            <a:pPr algn="l">
              <a:lnSpc>
                <a:spcPts val="5904"/>
              </a:lnSpc>
            </a:pPr>
            <a:r>
              <a:rPr lang="en-US" sz="4217">
                <a:solidFill>
                  <a:srgbClr val="2B2B2B"/>
                </a:solidFill>
                <a:latin typeface="芫荽"/>
                <a:ea typeface="芫荽"/>
              </a:rPr>
              <a:t>温品皓:關卡發想、遊戲流程後端程式碼初始架構、合併前後端</a:t>
            </a:r>
          </a:p>
          <a:p>
            <a:pPr algn="l">
              <a:lnSpc>
                <a:spcPts val="5904"/>
              </a:lnSpc>
            </a:pPr>
            <a:r>
              <a:rPr lang="en-US" sz="4217">
                <a:solidFill>
                  <a:srgbClr val="2B2B2B"/>
                </a:solidFill>
                <a:latin typeface="芫荽"/>
                <a:ea typeface="芫荽"/>
              </a:rPr>
              <a:t>馮品叡:音效處裡、圖片查找</a:t>
            </a:r>
          </a:p>
          <a:p>
            <a:pPr marL="0" lvl="0" indent="0" algn="l">
              <a:lnSpc>
                <a:spcPts val="5904"/>
              </a:lnSpc>
            </a:pPr>
            <a:endParaRPr lang="en-US" sz="4217">
              <a:solidFill>
                <a:srgbClr val="2B2B2B"/>
              </a:solidFill>
              <a:latin typeface="芫荽"/>
              <a:ea typeface="芫荽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flipH="1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349482" y="1878123"/>
            <a:ext cx="15589035" cy="6530754"/>
          </a:xfrm>
          <a:custGeom>
            <a:avLst/>
            <a:gdLst/>
            <a:ahLst/>
            <a:cxnLst/>
            <a:rect l="l" t="t" r="r" b="b"/>
            <a:pathLst>
              <a:path w="15589035" h="6530754">
                <a:moveTo>
                  <a:pt x="0" y="0"/>
                </a:moveTo>
                <a:lnTo>
                  <a:pt x="15589036" y="0"/>
                </a:lnTo>
                <a:lnTo>
                  <a:pt x="15589036" y="6530754"/>
                </a:lnTo>
                <a:lnTo>
                  <a:pt x="0" y="6530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9966" y="3403194"/>
            <a:ext cx="8508068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8004" dirty="0" err="1">
                <a:solidFill>
                  <a:srgbClr val="2B2B2B"/>
                </a:solidFill>
                <a:ea typeface="芫荽"/>
              </a:rPr>
              <a:t>我們的報告到這邊</a:t>
            </a:r>
            <a:endParaRPr lang="en-US" sz="8004" dirty="0">
              <a:solidFill>
                <a:srgbClr val="2B2B2B"/>
              </a:solidFill>
              <a:ea typeface="芫荽"/>
            </a:endParaRPr>
          </a:p>
          <a:p>
            <a:pPr marL="0" lvl="0" indent="0" algn="ctr">
              <a:lnSpc>
                <a:spcPts val="9605"/>
              </a:lnSpc>
              <a:spcBef>
                <a:spcPct val="0"/>
              </a:spcBef>
            </a:pPr>
            <a:r>
              <a:rPr lang="en-US" sz="8004" dirty="0" err="1">
                <a:solidFill>
                  <a:srgbClr val="2B2B2B"/>
                </a:solidFill>
                <a:ea typeface="芫荽"/>
              </a:rPr>
              <a:t>感謝聆聽</a:t>
            </a:r>
            <a:endParaRPr lang="en-US" sz="8004" dirty="0">
              <a:solidFill>
                <a:srgbClr val="2B2B2B"/>
              </a:solidFill>
              <a:ea typeface="芫荽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463659" y="-599139"/>
            <a:ext cx="5865675" cy="52310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60</Words>
  <Application>Microsoft Office PowerPoint</Application>
  <PresentationFormat>自訂</PresentationFormat>
  <Paragraphs>13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王漢宗特黑體</vt:lpstr>
      <vt:lpstr>Arial</vt:lpstr>
      <vt:lpstr>Calibri</vt:lpstr>
      <vt:lpstr>芫荽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PD2-Final</dc:title>
  <cp:lastModifiedBy>蔡丞昕</cp:lastModifiedBy>
  <cp:revision>3</cp:revision>
  <dcterms:created xsi:type="dcterms:W3CDTF">2006-08-16T00:00:00Z</dcterms:created>
  <dcterms:modified xsi:type="dcterms:W3CDTF">2024-06-17T13:33:58Z</dcterms:modified>
  <dc:identifier>DAGIIbczA5Q</dc:identifier>
</cp:coreProperties>
</file>